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3" r:id="rId5"/>
    <p:sldId id="268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9" r:id="rId16"/>
    <p:sldId id="278" r:id="rId17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4564"/>
  </p:normalViewPr>
  <p:slideViewPr>
    <p:cSldViewPr snapToGrid="0">
      <p:cViewPr varScale="1">
        <p:scale>
          <a:sx n="121" d="100"/>
          <a:sy n="121" d="100"/>
        </p:scale>
        <p:origin x="1952" y="176"/>
      </p:cViewPr>
      <p:guideLst>
        <p:guide orient="horz" pos="2347"/>
        <p:guide pos="3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CF416-ED79-CF4B-8FB2-420826E6252E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BB41-AE5D-9741-BCF3-352E8EE4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BB41-AE5D-9741-BCF3-352E8EE44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3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5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10" name="Picture 2" descr="CPH_CBA_Payoff_NEG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>
                <a:solidFill>
                  <a:srgbClr val="FFFFFF"/>
                </a:solidFill>
              </a:rPr>
              <a:t>PowerPoint 31.07.2012 [RET DATO]</a:t>
            </a:r>
            <a:endParaRPr lang="da-DK"/>
          </a:p>
        </p:txBody>
      </p:sp>
      <p:pic>
        <p:nvPicPr>
          <p:cNvPr id="11" name="Picture 5" descr="CPHbusinessNEG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autem</a:t>
            </a:r>
            <a:r>
              <a:rPr lang="da-DK"/>
              <a:t> vel </a:t>
            </a:r>
            <a:r>
              <a:rPr lang="da-DK" err="1"/>
              <a:t>eum</a:t>
            </a:r>
            <a:r>
              <a:rPr lang="da-DK"/>
              <a:t> </a:t>
            </a:r>
            <a:r>
              <a:rPr lang="da-DK" err="1"/>
              <a:t>iriure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hendrerit</a:t>
            </a:r>
            <a:r>
              <a:rPr lang="da-DK"/>
              <a:t> in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 in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 in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velit</a:t>
            </a:r>
            <a:endParaRPr lang="da-DK"/>
          </a:p>
        </p:txBody>
      </p:sp>
      <p:pic>
        <p:nvPicPr>
          <p:cNvPr id="6" name="Picture 5" descr="CPHbusinessNE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1866" y="206906"/>
            <a:ext cx="9602430" cy="624490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/>
              <a:t>Skriv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602787" cy="59372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14403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30" y="1983677"/>
            <a:ext cx="8572679" cy="4728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330" y="6906646"/>
            <a:ext cx="2236351" cy="39673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406" y="6906646"/>
            <a:ext cx="3354527" cy="3967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657" y="6906646"/>
            <a:ext cx="2236351" cy="39673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Hbusiness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34" y="6598079"/>
            <a:ext cx="2347874" cy="9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PdM6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o.gl/4XSsn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2517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3342399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Velkommen til B klassen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4423999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2" name="Picture 1" descr="5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3" name="Picture 2" descr="CPH_CBA_Payoff_NEG_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Datastrukturer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algoritmer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 </a:t>
            </a:r>
            <a:r>
              <a:rPr lang="en-US" err="1"/>
              <a:t>løfter</a:t>
            </a:r>
            <a:r>
              <a:rPr lang="en-US"/>
              <a:t> </a:t>
            </a:r>
            <a:r>
              <a:rPr lang="en-US" err="1"/>
              <a:t>motorhjelmen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kikker</a:t>
            </a:r>
            <a:r>
              <a:rPr lang="en-US"/>
              <a:t> </a:t>
            </a:r>
            <a:r>
              <a:rPr lang="en-US" err="1"/>
              <a:t>på</a:t>
            </a:r>
            <a:endParaRPr lang="en-US"/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err="1"/>
              <a:t>ArrayList</a:t>
            </a:r>
            <a:endParaRPr lang="en-US"/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err="1"/>
              <a:t>HashMap</a:t>
            </a:r>
            <a:endParaRPr lang="en-US"/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err="1"/>
              <a:t>Sortering</a:t>
            </a:r>
            <a:r>
              <a:rPr lang="en-US"/>
              <a:t> (</a:t>
            </a:r>
            <a:r>
              <a:rPr lang="en-US" err="1"/>
              <a:t>næste</a:t>
            </a:r>
            <a:r>
              <a:rPr lang="en-US"/>
              <a:t> </a:t>
            </a:r>
            <a:r>
              <a:rPr lang="en-US" err="1"/>
              <a:t>uge</a:t>
            </a:r>
            <a:r>
              <a:rPr lang="en-US"/>
              <a:t>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ArrayList</a:t>
            </a:r>
            <a:r>
              <a:rPr lang="en-US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følgende</a:t>
            </a:r>
            <a:r>
              <a:rPr lang="en-US"/>
              <a:t> </a:t>
            </a:r>
            <a:r>
              <a:rPr lang="en-US" err="1"/>
              <a:t>metoder</a:t>
            </a:r>
            <a:r>
              <a:rPr lang="en-US"/>
              <a:t>: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isEmpty</a:t>
            </a:r>
            <a:r>
              <a:rPr lang="en-US"/>
              <a:t>()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size()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get(</a:t>
            </a:r>
            <a:r>
              <a:rPr lang="en-US" err="1"/>
              <a:t>int</a:t>
            </a:r>
            <a:r>
              <a:rPr lang="en-US"/>
              <a:t> index)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set(</a:t>
            </a:r>
            <a:r>
              <a:rPr lang="en-US" err="1"/>
              <a:t>int</a:t>
            </a:r>
            <a:r>
              <a:rPr lang="en-US"/>
              <a:t> index, String element)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add(String element)</a:t>
            </a:r>
          </a:p>
          <a:p>
            <a:pPr defTabSz="914400">
              <a:spcBef>
                <a:spcPts val="0"/>
              </a:spcBef>
              <a:buClrTx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/>
              <a:t>(Her </a:t>
            </a:r>
            <a:r>
              <a:rPr lang="en-US" err="1"/>
              <a:t>antager</a:t>
            </a:r>
            <a:r>
              <a:rPr lang="en-US"/>
              <a:t> vi at </a:t>
            </a:r>
            <a:r>
              <a:rPr lang="en-US" err="1"/>
              <a:t>det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list </a:t>
            </a:r>
            <a:r>
              <a:rPr lang="en-US" err="1"/>
              <a:t>af</a:t>
            </a:r>
            <a:r>
              <a:rPr lang="en-US"/>
              <a:t> String)</a:t>
            </a:r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/>
              <a:t>((</a:t>
            </a:r>
            <a:r>
              <a:rPr lang="en-US" err="1"/>
              <a:t>Tegning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extend))</a:t>
            </a:r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HashMap</a:t>
            </a:r>
            <a:r>
              <a:rPr lang="en-US"/>
              <a:t> </a:t>
            </a:r>
            <a:r>
              <a:rPr lang="en-US" err="1"/>
              <a:t>operationer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ClrTx/>
            </a:pPr>
            <a:r>
              <a:rPr lang="en-US" err="1"/>
              <a:t>isEmpty</a:t>
            </a:r>
            <a:r>
              <a:rPr lang="en-US"/>
              <a:t>()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size()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get(String index)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set(String index, </a:t>
            </a:r>
            <a:r>
              <a:rPr lang="en-US" err="1"/>
              <a:t>Objekt</a:t>
            </a:r>
            <a:r>
              <a:rPr lang="en-US"/>
              <a:t> </a:t>
            </a:r>
            <a:r>
              <a:rPr lang="en-US" err="1"/>
              <a:t>elem</a:t>
            </a:r>
            <a:r>
              <a:rPr lang="en-US"/>
              <a:t>)</a:t>
            </a:r>
          </a:p>
          <a:p>
            <a:pPr defTabSz="914400">
              <a:spcBef>
                <a:spcPts val="0"/>
              </a:spcBef>
              <a:buClrTx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/>
              <a:t>(Her </a:t>
            </a:r>
            <a:r>
              <a:rPr lang="en-US" err="1"/>
              <a:t>vist</a:t>
            </a:r>
            <a:r>
              <a:rPr lang="en-US"/>
              <a:t> med String </a:t>
            </a:r>
            <a:r>
              <a:rPr lang="en-US" err="1"/>
              <a:t>som</a:t>
            </a:r>
            <a:r>
              <a:rPr lang="en-US"/>
              <a:t> index)</a:t>
            </a:r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/>
              <a:t>((</a:t>
            </a:r>
            <a:r>
              <a:rPr lang="en-US" err="1"/>
              <a:t>Tegninger</a:t>
            </a:r>
            <a:r>
              <a:rPr lang="en-US"/>
              <a:t> med </a:t>
            </a:r>
            <a:r>
              <a:rPr lang="en-US" err="1"/>
              <a:t>HashMap</a:t>
            </a:r>
            <a:r>
              <a:rPr lang="en-US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2249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HashMap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Det</a:t>
            </a:r>
            <a:r>
              <a:rPr lang="en-US"/>
              <a:t> </a:t>
            </a:r>
            <a:r>
              <a:rPr lang="en-US" err="1"/>
              <a:t>gode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ArrayList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at:</a:t>
            </a:r>
          </a:p>
          <a:p>
            <a:r>
              <a:rPr lang="en-US"/>
              <a:t>index </a:t>
            </a:r>
            <a:r>
              <a:rPr lang="en-US" err="1"/>
              <a:t>er</a:t>
            </a:r>
            <a:r>
              <a:rPr lang="en-US"/>
              <a:t> super </a:t>
            </a:r>
            <a:r>
              <a:rPr lang="en-US" err="1"/>
              <a:t>hurtigt</a:t>
            </a:r>
            <a:endParaRPr lang="en-US"/>
          </a:p>
          <a:p>
            <a:pPr marL="0" indent="0">
              <a:buNone/>
            </a:pPr>
            <a:r>
              <a:rPr lang="en-US" err="1"/>
              <a:t>Det</a:t>
            </a:r>
            <a:r>
              <a:rPr lang="en-US"/>
              <a:t> triste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ArrayList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at:</a:t>
            </a:r>
          </a:p>
          <a:p>
            <a:r>
              <a:rPr lang="en-US"/>
              <a:t>index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tal</a:t>
            </a:r>
            <a:endParaRPr lang="en-US"/>
          </a:p>
          <a:p>
            <a:r>
              <a:rPr lang="en-US"/>
              <a:t>Index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0,1,2,3,4,</a:t>
            </a:r>
            <a:r>
              <a:rPr lang="mr-IN"/>
              <a:t>…</a:t>
            </a:r>
            <a:endParaRPr lang="da-DK"/>
          </a:p>
          <a:p>
            <a:endParaRPr lang="en-US"/>
          </a:p>
          <a:p>
            <a:pPr marL="0" indent="0">
              <a:buNone/>
            </a:pPr>
            <a:r>
              <a:rPr lang="en-US" err="1"/>
              <a:t>HashMap</a:t>
            </a:r>
            <a:r>
              <a:rPr lang="en-US"/>
              <a:t>:</a:t>
            </a:r>
          </a:p>
          <a:p>
            <a:r>
              <a:rPr lang="en-US"/>
              <a:t>index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vilkårligt</a:t>
            </a:r>
            <a:r>
              <a:rPr lang="en-US"/>
              <a:t> </a:t>
            </a:r>
            <a:r>
              <a:rPr lang="en-US" err="1"/>
              <a:t>objekt</a:t>
            </a:r>
            <a:endParaRPr lang="en-US"/>
          </a:p>
          <a:p>
            <a:r>
              <a:rPr lang="en-US"/>
              <a:t>index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superhurtigt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68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752333"/>
          </a:xfrm>
        </p:spPr>
        <p:txBody>
          <a:bodyPr/>
          <a:lstStyle/>
          <a:p>
            <a:r>
              <a:rPr lang="en-US" err="1"/>
              <a:t>Fagligt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uge</a:t>
            </a:r>
            <a:r>
              <a:rPr lang="en-US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29" y="1263241"/>
            <a:ext cx="8572679" cy="47280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err="1"/>
              <a:t>Mandag-Onsdag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/>
              <a:t>Debugger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ArrayList</a:t>
            </a:r>
            <a:endParaRPr lang="en-US"/>
          </a:p>
          <a:p>
            <a:pPr>
              <a:spcBef>
                <a:spcPts val="0"/>
              </a:spcBef>
            </a:pPr>
            <a:r>
              <a:rPr lang="en-US" err="1"/>
              <a:t>Torsdag-Fredag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err="1"/>
              <a:t>Unittest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Hashmap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Debugger &amp; </a:t>
            </a:r>
            <a:r>
              <a:rPr lang="en-US" err="1"/>
              <a:t>ArrayList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b="1"/>
              <a:t>demo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I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sætte</a:t>
            </a:r>
            <a:r>
              <a:rPr lang="en-US"/>
              <a:t> breakpoints </a:t>
            </a:r>
            <a:r>
              <a:rPr lang="en-US" err="1"/>
              <a:t>og</a:t>
            </a:r>
            <a:r>
              <a:rPr lang="en-US"/>
              <a:t> 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forklare</a:t>
            </a:r>
            <a:r>
              <a:rPr lang="en-US"/>
              <a:t> </a:t>
            </a:r>
            <a:r>
              <a:rPr lang="en-US" err="1"/>
              <a:t>mig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</a:t>
            </a:r>
            <a:r>
              <a:rPr lang="en-US" err="1"/>
              <a:t>debuggeren</a:t>
            </a:r>
            <a:r>
              <a:rPr lang="en-US"/>
              <a:t> </a:t>
            </a:r>
            <a:r>
              <a:rPr lang="en-US" err="1"/>
              <a:t>virker</a:t>
            </a:r>
            <a:endParaRPr lang="en-US"/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Programmeret</a:t>
            </a:r>
            <a:r>
              <a:rPr lang="en-US"/>
              <a:t> Sem2ArrayList</a:t>
            </a:r>
          </a:p>
          <a:p>
            <a:pPr defTabSz="914400">
              <a:spcBef>
                <a:spcPts val="0"/>
              </a:spcBef>
              <a:buClrTx/>
            </a:pPr>
            <a:endParaRPr lang="en-US"/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Bemærk</a:t>
            </a:r>
            <a:r>
              <a:rPr lang="en-US"/>
              <a:t> </a:t>
            </a:r>
            <a:r>
              <a:rPr lang="mr-IN"/>
              <a:t>–</a:t>
            </a:r>
            <a:r>
              <a:rPr lang="en-US"/>
              <a:t> der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forskellige</a:t>
            </a:r>
            <a:r>
              <a:rPr lang="en-US"/>
              <a:t> </a:t>
            </a:r>
            <a:r>
              <a:rPr lang="en-US" err="1"/>
              <a:t>krav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hvor</a:t>
            </a:r>
            <a:r>
              <a:rPr lang="en-US"/>
              <a:t> </a:t>
            </a:r>
            <a:r>
              <a:rPr lang="en-US" err="1"/>
              <a:t>meget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grøn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gul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rød</a:t>
            </a:r>
            <a:r>
              <a:rPr lang="en-US"/>
              <a:t> </a:t>
            </a:r>
            <a:r>
              <a:rPr lang="en-US" err="1"/>
              <a:t>gruppe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vise.</a:t>
            </a:r>
          </a:p>
        </p:txBody>
      </p:sp>
    </p:spTree>
    <p:extLst>
      <p:ext uri="{BB962C8B-B14F-4D97-AF65-F5344CB8AC3E}">
        <p14:creationId xmlns:p14="http://schemas.microsoft.com/office/powerpoint/2010/main" val="14780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Array vs. </a:t>
            </a:r>
            <a:r>
              <a:rPr lang="en-US" err="1"/>
              <a:t>ArrayList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Hvad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forskellen</a:t>
            </a:r>
            <a:r>
              <a:rPr lang="en-US"/>
              <a:t> </a:t>
            </a:r>
            <a:r>
              <a:rPr lang="en-US" err="1"/>
              <a:t>mellem</a:t>
            </a:r>
            <a:r>
              <a:rPr lang="en-US"/>
              <a:t> 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String[] </a:t>
            </a:r>
            <a:r>
              <a:rPr lang="en-US" err="1"/>
              <a:t>strArray</a:t>
            </a:r>
            <a:endParaRPr lang="en-US"/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ArrayList</a:t>
            </a:r>
            <a:r>
              <a:rPr lang="en-US"/>
              <a:t>&lt;String&gt; </a:t>
            </a:r>
            <a:r>
              <a:rPr lang="en-US" err="1"/>
              <a:t>strList</a:t>
            </a:r>
            <a:endParaRPr lang="en-US"/>
          </a:p>
          <a:p>
            <a:pPr defTabSz="914400">
              <a:spcBef>
                <a:spcPts val="0"/>
              </a:spcBef>
              <a:buClrTx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err="1"/>
              <a:t>Hvordan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ArrayList</a:t>
            </a:r>
            <a:r>
              <a:rPr lang="en-US"/>
              <a:t> </a:t>
            </a:r>
            <a:r>
              <a:rPr lang="en-US" err="1"/>
              <a:t>lavet</a:t>
            </a:r>
            <a:r>
              <a:rPr lang="en-US"/>
              <a:t>?</a:t>
            </a:r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err="1"/>
              <a:t>Specielt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udvide</a:t>
            </a:r>
            <a:r>
              <a:rPr lang="en-US"/>
              <a:t> et array?</a:t>
            </a:r>
          </a:p>
        </p:txBody>
      </p:sp>
    </p:spTree>
    <p:extLst>
      <p:ext uri="{BB962C8B-B14F-4D97-AF65-F5344CB8AC3E}">
        <p14:creationId xmlns:p14="http://schemas.microsoft.com/office/powerpoint/2010/main" val="110184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public class </a:t>
            </a:r>
            <a:r>
              <a:rPr lang="en-US" sz="2000" err="1">
                <a:ea typeface="Arial Narrow" charset="0"/>
                <a:cs typeface="Arial Narrow" charset="0"/>
              </a:rPr>
              <a:t>SimpleArray</a:t>
            </a:r>
            <a:r>
              <a:rPr lang="en-US" sz="2000">
                <a:ea typeface="Arial Narrow" charset="0"/>
                <a:cs typeface="Arial Narrow" charset="0"/>
              </a:rPr>
              <a:t> {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public static void main(String[] </a:t>
            </a:r>
            <a:r>
              <a:rPr lang="en-US" sz="2000" err="1">
                <a:ea typeface="Arial Narrow" charset="0"/>
                <a:cs typeface="Arial Narrow" charset="0"/>
              </a:rPr>
              <a:t>args</a:t>
            </a:r>
            <a:r>
              <a:rPr lang="en-US" sz="2000">
                <a:ea typeface="Arial Narrow" charset="0"/>
                <a:cs typeface="Arial Narrow" charset="0"/>
              </a:rPr>
              <a:t>) {  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	String[] </a:t>
            </a:r>
            <a:r>
              <a:rPr lang="en-US" sz="2000" err="1">
                <a:ea typeface="Arial Narrow" charset="0"/>
                <a:cs typeface="Arial Narrow" charset="0"/>
              </a:rPr>
              <a:t>strArray</a:t>
            </a:r>
            <a:r>
              <a:rPr lang="en-US" sz="2000">
                <a:ea typeface="Arial Narrow" charset="0"/>
                <a:cs typeface="Arial Narrow" charset="0"/>
              </a:rPr>
              <a:t> = {"</a:t>
            </a:r>
            <a:r>
              <a:rPr lang="en-US" sz="2000" err="1">
                <a:ea typeface="Arial Narrow" charset="0"/>
                <a:cs typeface="Arial Narrow" charset="0"/>
              </a:rPr>
              <a:t>aaa</a:t>
            </a:r>
            <a:r>
              <a:rPr lang="en-US" sz="2000">
                <a:ea typeface="Arial Narrow" charset="0"/>
                <a:cs typeface="Arial Narrow" charset="0"/>
              </a:rPr>
              <a:t>", "</a:t>
            </a:r>
            <a:r>
              <a:rPr lang="en-US" sz="2000" err="1">
                <a:ea typeface="Arial Narrow" charset="0"/>
                <a:cs typeface="Arial Narrow" charset="0"/>
              </a:rPr>
              <a:t>bbb</a:t>
            </a:r>
            <a:r>
              <a:rPr lang="en-US" sz="2000">
                <a:ea typeface="Arial Narrow" charset="0"/>
                <a:cs typeface="Arial Narrow" charset="0"/>
              </a:rPr>
              <a:t>","ccc","</a:t>
            </a:r>
            <a:r>
              <a:rPr lang="en-US" sz="2000" err="1">
                <a:ea typeface="Arial Narrow" charset="0"/>
                <a:cs typeface="Arial Narrow" charset="0"/>
              </a:rPr>
              <a:t>ddd</a:t>
            </a:r>
            <a:r>
              <a:rPr lang="en-US" sz="2000">
                <a:ea typeface="Arial Narrow" charset="0"/>
                <a:cs typeface="Arial Narrow" charset="0"/>
              </a:rPr>
              <a:t>","</a:t>
            </a:r>
            <a:r>
              <a:rPr lang="en-US" sz="2000" err="1">
                <a:ea typeface="Arial Narrow" charset="0"/>
                <a:cs typeface="Arial Narrow" charset="0"/>
              </a:rPr>
              <a:t>eee</a:t>
            </a:r>
            <a:r>
              <a:rPr lang="en-US" sz="2000">
                <a:ea typeface="Arial Narrow" charset="0"/>
                <a:cs typeface="Arial Narrow" charset="0"/>
              </a:rPr>
              <a:t>", 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					"</a:t>
            </a:r>
            <a:r>
              <a:rPr lang="en-US" sz="2000" err="1">
                <a:ea typeface="Arial Narrow" charset="0"/>
                <a:cs typeface="Arial Narrow" charset="0"/>
              </a:rPr>
              <a:t>fff</a:t>
            </a:r>
            <a:r>
              <a:rPr lang="en-US" sz="2000">
                <a:ea typeface="Arial Narrow" charset="0"/>
                <a:cs typeface="Arial Narrow" charset="0"/>
              </a:rPr>
              <a:t>","</a:t>
            </a:r>
            <a:r>
              <a:rPr lang="en-US" sz="2000" err="1">
                <a:ea typeface="Arial Narrow" charset="0"/>
                <a:cs typeface="Arial Narrow" charset="0"/>
              </a:rPr>
              <a:t>ggg</a:t>
            </a:r>
            <a:r>
              <a:rPr lang="en-US" sz="2000">
                <a:ea typeface="Arial Narrow" charset="0"/>
                <a:cs typeface="Arial Narrow" charset="0"/>
              </a:rPr>
              <a:t>","</a:t>
            </a:r>
            <a:r>
              <a:rPr lang="en-US" sz="2000" err="1">
                <a:ea typeface="Arial Narrow" charset="0"/>
                <a:cs typeface="Arial Narrow" charset="0"/>
              </a:rPr>
              <a:t>hhh</a:t>
            </a:r>
            <a:r>
              <a:rPr lang="en-US" sz="2000">
                <a:ea typeface="Arial Narrow" charset="0"/>
                <a:cs typeface="Arial Narrow" charset="0"/>
              </a:rPr>
              <a:t>","iii","</a:t>
            </a:r>
            <a:r>
              <a:rPr lang="en-US" sz="2000" err="1">
                <a:ea typeface="Arial Narrow" charset="0"/>
                <a:cs typeface="Arial Narrow" charset="0"/>
              </a:rPr>
              <a:t>jjj</a:t>
            </a:r>
            <a:r>
              <a:rPr lang="en-US" sz="2000">
                <a:ea typeface="Arial Narrow" charset="0"/>
                <a:cs typeface="Arial Narrow" charset="0"/>
              </a:rPr>
              <a:t>"};      	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	swap(</a:t>
            </a:r>
            <a:r>
              <a:rPr lang="en-US" sz="2000" err="1">
                <a:ea typeface="Arial Narrow" charset="0"/>
                <a:cs typeface="Arial Narrow" charset="0"/>
              </a:rPr>
              <a:t>strArray</a:t>
            </a:r>
            <a:r>
              <a:rPr lang="en-US" sz="2000">
                <a:ea typeface="Arial Narrow" charset="0"/>
                <a:cs typeface="Arial Narrow" charset="0"/>
              </a:rPr>
              <a:t>, 4, 8);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}        </a:t>
            </a:r>
          </a:p>
          <a:p>
            <a:pPr marL="0" indent="0">
              <a:buNone/>
            </a:pPr>
            <a:endParaRPr lang="en-US" sz="2000"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public static void swap(String[] </a:t>
            </a:r>
            <a:r>
              <a:rPr lang="en-US" sz="2000" err="1">
                <a:ea typeface="Arial Narrow" charset="0"/>
                <a:cs typeface="Arial Narrow" charset="0"/>
              </a:rPr>
              <a:t>sArr</a:t>
            </a:r>
            <a:r>
              <a:rPr lang="en-US" sz="2000">
                <a:ea typeface="Arial Narrow" charset="0"/>
                <a:cs typeface="Arial Narrow" charset="0"/>
              </a:rPr>
              <a:t>, </a:t>
            </a:r>
            <a:r>
              <a:rPr lang="en-US" sz="2000" err="1">
                <a:ea typeface="Arial Narrow" charset="0"/>
                <a:cs typeface="Arial Narrow" charset="0"/>
              </a:rPr>
              <a:t>int</a:t>
            </a:r>
            <a:r>
              <a:rPr lang="en-US" sz="2000">
                <a:ea typeface="Arial Narrow" charset="0"/>
                <a:cs typeface="Arial Narrow" charset="0"/>
              </a:rPr>
              <a:t> </a:t>
            </a:r>
            <a:r>
              <a:rPr lang="en-US" sz="2000" err="1">
                <a:ea typeface="Arial Narrow" charset="0"/>
                <a:cs typeface="Arial Narrow" charset="0"/>
              </a:rPr>
              <a:t>i</a:t>
            </a:r>
            <a:r>
              <a:rPr lang="en-US" sz="2000">
                <a:ea typeface="Arial Narrow" charset="0"/>
                <a:cs typeface="Arial Narrow" charset="0"/>
              </a:rPr>
              <a:t>, </a:t>
            </a:r>
            <a:r>
              <a:rPr lang="en-US" sz="2000" err="1">
                <a:ea typeface="Arial Narrow" charset="0"/>
                <a:cs typeface="Arial Narrow" charset="0"/>
              </a:rPr>
              <a:t>int</a:t>
            </a:r>
            <a:r>
              <a:rPr lang="en-US" sz="2000">
                <a:ea typeface="Arial Narrow" charset="0"/>
                <a:cs typeface="Arial Narrow" charset="0"/>
              </a:rPr>
              <a:t> j){  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	String </a:t>
            </a:r>
            <a:r>
              <a:rPr lang="en-US" sz="2000" err="1">
                <a:ea typeface="Arial Narrow" charset="0"/>
                <a:cs typeface="Arial Narrow" charset="0"/>
              </a:rPr>
              <a:t>tmp</a:t>
            </a:r>
            <a:r>
              <a:rPr lang="en-US" sz="2000">
                <a:ea typeface="Arial Narrow" charset="0"/>
                <a:cs typeface="Arial Narrow" charset="0"/>
              </a:rPr>
              <a:t> = </a:t>
            </a:r>
            <a:r>
              <a:rPr lang="en-US" sz="2000" err="1">
                <a:ea typeface="Arial Narrow" charset="0"/>
                <a:cs typeface="Arial Narrow" charset="0"/>
              </a:rPr>
              <a:t>sArr</a:t>
            </a:r>
            <a:r>
              <a:rPr lang="en-US" sz="2000">
                <a:ea typeface="Arial Narrow" charset="0"/>
                <a:cs typeface="Arial Narrow" charset="0"/>
              </a:rPr>
              <a:t>[</a:t>
            </a:r>
            <a:r>
              <a:rPr lang="en-US" sz="2000" err="1">
                <a:ea typeface="Arial Narrow" charset="0"/>
                <a:cs typeface="Arial Narrow" charset="0"/>
              </a:rPr>
              <a:t>i</a:t>
            </a:r>
            <a:r>
              <a:rPr lang="en-US" sz="2000">
                <a:ea typeface="Arial Narrow" charset="0"/>
                <a:cs typeface="Arial Narrow" charset="0"/>
              </a:rPr>
              <a:t>];  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	</a:t>
            </a:r>
            <a:r>
              <a:rPr lang="en-US" sz="2000" err="1">
                <a:ea typeface="Arial Narrow" charset="0"/>
                <a:cs typeface="Arial Narrow" charset="0"/>
              </a:rPr>
              <a:t>sArr</a:t>
            </a:r>
            <a:r>
              <a:rPr lang="en-US" sz="2000">
                <a:ea typeface="Arial Narrow" charset="0"/>
                <a:cs typeface="Arial Narrow" charset="0"/>
              </a:rPr>
              <a:t>[</a:t>
            </a:r>
            <a:r>
              <a:rPr lang="en-US" sz="2000" err="1">
                <a:ea typeface="Arial Narrow" charset="0"/>
                <a:cs typeface="Arial Narrow" charset="0"/>
              </a:rPr>
              <a:t>i</a:t>
            </a:r>
            <a:r>
              <a:rPr lang="en-US" sz="2000">
                <a:ea typeface="Arial Narrow" charset="0"/>
                <a:cs typeface="Arial Narrow" charset="0"/>
              </a:rPr>
              <a:t>] = </a:t>
            </a:r>
            <a:r>
              <a:rPr lang="en-US" sz="2000" err="1">
                <a:ea typeface="Arial Narrow" charset="0"/>
                <a:cs typeface="Arial Narrow" charset="0"/>
              </a:rPr>
              <a:t>sArr</a:t>
            </a:r>
            <a:r>
              <a:rPr lang="en-US" sz="2000">
                <a:ea typeface="Arial Narrow" charset="0"/>
                <a:cs typeface="Arial Narrow" charset="0"/>
              </a:rPr>
              <a:t>[j];  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	</a:t>
            </a:r>
            <a:r>
              <a:rPr lang="en-US" sz="2000" err="1">
                <a:ea typeface="Arial Narrow" charset="0"/>
                <a:cs typeface="Arial Narrow" charset="0"/>
              </a:rPr>
              <a:t>sArr</a:t>
            </a:r>
            <a:r>
              <a:rPr lang="en-US" sz="2000">
                <a:ea typeface="Arial Narrow" charset="0"/>
                <a:cs typeface="Arial Narrow" charset="0"/>
              </a:rPr>
              <a:t>[j] = </a:t>
            </a:r>
            <a:r>
              <a:rPr lang="en-US" sz="2000" err="1">
                <a:ea typeface="Arial Narrow" charset="0"/>
                <a:cs typeface="Arial Narrow" charset="0"/>
              </a:rPr>
              <a:t>tmp</a:t>
            </a:r>
            <a:r>
              <a:rPr lang="en-US" sz="2000">
                <a:ea typeface="Arial Narrow" charset="0"/>
                <a:cs typeface="Arial Narrow" charset="0"/>
              </a:rPr>
              <a:t>;    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	}</a:t>
            </a:r>
          </a:p>
          <a:p>
            <a:pPr marL="0" indent="0">
              <a:buNone/>
            </a:pPr>
            <a:r>
              <a:rPr lang="en-US" sz="2000">
                <a:ea typeface="Arial Narrow" charset="0"/>
                <a:cs typeface="Arial Narrow" charset="0"/>
              </a:rPr>
              <a:t>}</a:t>
            </a:r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501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Python tutor (for java)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75868"/>
            <a:ext cx="9602787" cy="5937250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dirty="0" err="1"/>
              <a:t>Simpelt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swap elements</a:t>
            </a:r>
            <a:r>
              <a:rPr lang="en-US" dirty="0"/>
              <a:t> program</a:t>
            </a:r>
          </a:p>
          <a:p>
            <a:pPr defTabSz="914400">
              <a:spcBef>
                <a:spcPts val="0"/>
              </a:spcBef>
              <a:buClrTx/>
            </a:pPr>
            <a:endParaRPr lang="en-US" dirty="0"/>
          </a:p>
          <a:p>
            <a:pPr defTabSz="914400">
              <a:spcBef>
                <a:spcPts val="0"/>
              </a:spcBef>
              <a:buClrTx/>
            </a:pPr>
            <a:r>
              <a:rPr lang="en-US" dirty="0"/>
              <a:t>Heap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dirty="0"/>
              <a:t>Stack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dirty="0"/>
              <a:t>Frames</a:t>
            </a:r>
          </a:p>
          <a:p>
            <a:pPr defTabSz="914400">
              <a:spcBef>
                <a:spcPts val="0"/>
              </a:spcBef>
              <a:buClrTx/>
            </a:pPr>
            <a:endParaRPr lang="en-US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dirty="0" err="1"/>
              <a:t>Bemærk</a:t>
            </a:r>
            <a:r>
              <a:rPr lang="en-US" dirty="0"/>
              <a:t> -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brug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System.out.println</a:t>
            </a:r>
            <a:endParaRPr lang="en-US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dirty="0"/>
              <a:t>Bubble </a:t>
            </a:r>
            <a:r>
              <a:rPr lang="en-US" dirty="0">
                <a:hlinkClick r:id="rId4"/>
              </a:rPr>
              <a:t>sort program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se </a:t>
            </a:r>
            <a:r>
              <a:rPr lang="en-US" dirty="0" err="1"/>
              <a:t>kaldsstak</a:t>
            </a:r>
            <a:endParaRPr lang="en-US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 dirty="0"/>
          </a:p>
          <a:p>
            <a:pPr defTabSz="914400">
              <a:spcBef>
                <a:spcPts val="0"/>
              </a:spcBef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1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Bubblesort</a:t>
            </a:r>
            <a:r>
              <a:rPr lang="en-US"/>
              <a:t> link for </a:t>
            </a:r>
            <a:r>
              <a:rPr lang="en-US" err="1"/>
              <a:t>pythontutor.com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02716"/>
            <a:ext cx="9602787" cy="593725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mr-IN" sz="1200" dirty="0" err="1"/>
              <a:t>http</a:t>
            </a:r>
            <a:r>
              <a:rPr lang="mr-IN" sz="1200" dirty="0"/>
              <a:t>://</a:t>
            </a:r>
            <a:r>
              <a:rPr lang="mr-IN" sz="1200" dirty="0" err="1"/>
              <a:t>www.pythontutor.com</a:t>
            </a:r>
            <a:r>
              <a:rPr lang="mr-IN" sz="1200" dirty="0"/>
              <a:t>/</a:t>
            </a:r>
            <a:r>
              <a:rPr lang="mr-IN" sz="1200" dirty="0" err="1"/>
              <a:t>java.html#code</a:t>
            </a:r>
            <a:r>
              <a:rPr lang="mr-IN" sz="1200" dirty="0"/>
              <a:t>=public%20class%20SimpleArrat%20%7B%0A%20%20%20%20public%20static%20void%20main%28String%5B%5D%20args%29%20%7B%0A%20%20%20%20%20%20String%5B%5D%20strArray%20%3D%20%7B%22jjj%22,%22aaa%22,%20%22ggg%22,%22bbb%22%7D%3B%0A%20%20%20%20%20%20bubblesort%28strArray%29%3B%0A%20%20%20%20%20%20%0A%20%20%20%20%7D%0A%20%20%20%20%0A%20%20%20%20public%20static%20void%20bubblesort%28String%5B%5D%20sArr%29%7B%0A%20%20%20%20%20%20boolean%20swapped%20%3D%20true%3B%0A%20%20%20%20%20%20while%20%28swapped%29%7B%0A%20%20%20%20%20%20%20%20swapped%20%3D%20false%3B%0A%20%20%20%20%20%20%20%20for%20%28int%20i%20%3D%201%3B%20i%3C%20sArr.length%3B%20i%2B%2B%29%7B%0A%20%20%20%20%20%20%20%20%20%20if%20%28%20sArr%5Bi-1%5D.compareTo%28sArr%5Bi%5D%29%20%3E%200%20%29%20%7B%0A%20%20%20%20%20%20%20%20%20%20%20%20swap%28sArr,%20i-1,%20i%29%3B%0A%20%20%20%20%20%20%20%20%20%20%20%20swapped%20%3D%20true%3B%0A%20%20%20%20%20%20%20%20%20%20%7D%0A%20%20%20%20%20%20%20%20%7D%0A%20%20%20%20%20%20%7D%0A%20%20%20%20%7D%0A%20%20%20%20%0A%20%20%20%20public%20static%20void%20swap%28String%5B%5D%20sArr,%20int%20i,%20int%20j%29%7B%0A%20%20%20%20%20%20String%20tmp%20%3D%20sArr%5Bi%5D%3B%0A%20%20%20%20%20%20sArr%5Bi%5D%20%3D%20sArr%5Bj%5D%3B%0A%20%20%20%20%20%20sArr%5Bj%5D%20%3D%20tmp%3B%0A%20%20%20%20%7D%0A%7D&amp;cumulative=</a:t>
            </a:r>
            <a:r>
              <a:rPr lang="mr-IN" sz="1200" dirty="0" err="1"/>
              <a:t>false&amp;curInstr</a:t>
            </a:r>
            <a:r>
              <a:rPr lang="mr-IN" sz="1200" dirty="0"/>
              <a:t>=0&amp;heapPrimitives=</a:t>
            </a:r>
            <a:r>
              <a:rPr lang="mr-IN" sz="1200" dirty="0" err="1"/>
              <a:t>false&amp;mode</a:t>
            </a:r>
            <a:r>
              <a:rPr lang="mr-IN" sz="1200" dirty="0"/>
              <a:t>=</a:t>
            </a:r>
            <a:r>
              <a:rPr lang="mr-IN" sz="1200" dirty="0" err="1"/>
              <a:t>display&amp;origin</a:t>
            </a:r>
            <a:r>
              <a:rPr lang="mr-IN" sz="1200" dirty="0"/>
              <a:t>=</a:t>
            </a:r>
            <a:r>
              <a:rPr lang="mr-IN" sz="1200" dirty="0" err="1"/>
              <a:t>opt-frontend.js&amp;py</a:t>
            </a:r>
            <a:r>
              <a:rPr lang="mr-IN" sz="1200" dirty="0"/>
              <a:t>=</a:t>
            </a:r>
            <a:r>
              <a:rPr lang="mr-IN" sz="1200" dirty="0" err="1"/>
              <a:t>java&amp;rawInputLstJSON</a:t>
            </a:r>
            <a:r>
              <a:rPr lang="mr-IN" sz="1200" dirty="0"/>
              <a:t>=%5B%5D&amp;textReferences=</a:t>
            </a:r>
            <a:r>
              <a:rPr lang="mr-IN" sz="1200" dirty="0" err="1"/>
              <a:t>false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23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Netbeans</a:t>
            </a:r>
            <a:r>
              <a:rPr lang="en-US"/>
              <a:t> debugger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(( Demo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bubblesort</a:t>
            </a:r>
            <a:r>
              <a:rPr lang="en-US"/>
              <a:t> program))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Variables window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Call stack window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Breakpoint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Stepping (</a:t>
            </a:r>
            <a:r>
              <a:rPr lang="en-US" err="1"/>
              <a:t>forbi</a:t>
            </a:r>
            <a:r>
              <a:rPr lang="en-US"/>
              <a:t>/over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indi</a:t>
            </a:r>
            <a:r>
              <a:rPr lang="en-US"/>
              <a:t>/into)</a:t>
            </a:r>
          </a:p>
          <a:p>
            <a:pPr defTabSz="914400">
              <a:spcBef>
                <a:spcPts val="0"/>
              </a:spcBef>
              <a:buClrTx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ArrayList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Det</a:t>
            </a:r>
            <a:r>
              <a:rPr lang="en-US"/>
              <a:t> </a:t>
            </a:r>
            <a:r>
              <a:rPr lang="en-US" err="1"/>
              <a:t>gode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arrays </a:t>
            </a:r>
            <a:r>
              <a:rPr lang="en-US" err="1"/>
              <a:t>er</a:t>
            </a:r>
            <a:r>
              <a:rPr lang="en-US"/>
              <a:t>: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arr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</a:t>
            </a:r>
            <a:r>
              <a:rPr lang="en-US" err="1"/>
              <a:t>er</a:t>
            </a:r>
            <a:r>
              <a:rPr lang="en-US"/>
              <a:t> MEGET </a:t>
            </a:r>
            <a:r>
              <a:rPr lang="en-US" err="1"/>
              <a:t>hurtig</a:t>
            </a:r>
            <a:endParaRPr lang="en-US"/>
          </a:p>
          <a:p>
            <a:pPr defTabSz="914400">
              <a:spcBef>
                <a:spcPts val="0"/>
              </a:spcBef>
              <a:buClrTx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err="1"/>
              <a:t>Det</a:t>
            </a:r>
            <a:r>
              <a:rPr lang="en-US"/>
              <a:t> triste </a:t>
            </a:r>
            <a:r>
              <a:rPr lang="en-US" err="1"/>
              <a:t>ved</a:t>
            </a:r>
            <a:r>
              <a:rPr lang="en-US"/>
              <a:t> arrays </a:t>
            </a:r>
            <a:r>
              <a:rPr lang="en-US" err="1"/>
              <a:t>er</a:t>
            </a:r>
            <a:r>
              <a:rPr lang="en-US"/>
              <a:t>: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/>
              <a:t>Man </a:t>
            </a:r>
            <a:r>
              <a:rPr lang="en-US" err="1"/>
              <a:t>skal</a:t>
            </a:r>
            <a:r>
              <a:rPr lang="en-US"/>
              <a:t> vide </a:t>
            </a:r>
            <a:r>
              <a:rPr lang="en-US" err="1"/>
              <a:t>hvor</a:t>
            </a:r>
            <a:r>
              <a:rPr lang="en-US"/>
              <a:t> mange </a:t>
            </a:r>
            <a:r>
              <a:rPr lang="en-US" err="1"/>
              <a:t>elementer</a:t>
            </a:r>
            <a:r>
              <a:rPr lang="en-US"/>
              <a:t> der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array </a:t>
            </a:r>
            <a:r>
              <a:rPr lang="en-US" err="1"/>
              <a:t>når</a:t>
            </a:r>
            <a:r>
              <a:rPr lang="en-US"/>
              <a:t> man </a:t>
            </a:r>
            <a:r>
              <a:rPr lang="en-US" err="1"/>
              <a:t>siger</a:t>
            </a:r>
            <a:r>
              <a:rPr lang="en-US"/>
              <a:t> “</a:t>
            </a:r>
            <a:r>
              <a:rPr lang="en-US">
                <a:solidFill>
                  <a:srgbClr val="FF0000"/>
                </a:solidFill>
              </a:rPr>
              <a:t>new String[????]</a:t>
            </a:r>
            <a:r>
              <a:rPr lang="en-US"/>
              <a:t>”</a:t>
            </a:r>
          </a:p>
          <a:p>
            <a:pPr defTabSz="914400">
              <a:spcBef>
                <a:spcPts val="0"/>
              </a:spcBef>
              <a:buClrTx/>
            </a:pPr>
            <a:endParaRPr lang="en-US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err="1"/>
              <a:t>ArrayList</a:t>
            </a:r>
            <a:r>
              <a:rPr lang="en-US"/>
              <a:t> redder </a:t>
            </a:r>
            <a:r>
              <a:rPr lang="en-US" err="1"/>
              <a:t>dagen</a:t>
            </a:r>
            <a:r>
              <a:rPr lang="en-US"/>
              <a:t>: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arr.get</a:t>
            </a:r>
            <a:r>
              <a:rPr lang="en-US"/>
              <a:t>(</a:t>
            </a:r>
            <a:r>
              <a:rPr lang="en-US" err="1"/>
              <a:t>i</a:t>
            </a:r>
            <a:r>
              <a:rPr lang="en-US"/>
              <a:t>)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arr.set</a:t>
            </a:r>
            <a:r>
              <a:rPr lang="en-US"/>
              <a:t>(</a:t>
            </a:r>
            <a:r>
              <a:rPr lang="en-US" err="1"/>
              <a:t>i</a:t>
            </a:r>
            <a:r>
              <a:rPr lang="en-US"/>
              <a:t>, </a:t>
            </a:r>
            <a:r>
              <a:rPr lang="en-US" err="1"/>
              <a:t>elem</a:t>
            </a:r>
            <a:r>
              <a:rPr lang="en-US"/>
              <a:t>) </a:t>
            </a:r>
            <a:r>
              <a:rPr lang="en-US" err="1"/>
              <a:t>er</a:t>
            </a:r>
            <a:r>
              <a:rPr lang="en-US"/>
              <a:t> MEGET </a:t>
            </a:r>
            <a:r>
              <a:rPr lang="en-US" err="1"/>
              <a:t>hurtig</a:t>
            </a:r>
            <a:endParaRPr lang="en-US"/>
          </a:p>
          <a:p>
            <a:pPr defTabSz="914400">
              <a:spcBef>
                <a:spcPts val="0"/>
              </a:spcBef>
              <a:buClrTx/>
            </a:pPr>
            <a:r>
              <a:rPr lang="en-US" err="1"/>
              <a:t>arr.add</a:t>
            </a:r>
            <a:r>
              <a:rPr lang="en-US"/>
              <a:t>(</a:t>
            </a:r>
            <a:r>
              <a:rPr lang="en-US" err="1"/>
              <a:t>elem</a:t>
            </a:r>
            <a:r>
              <a:rPr lang="en-US"/>
              <a:t>)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MEGET </a:t>
            </a:r>
            <a:r>
              <a:rPr lang="en-US" err="1"/>
              <a:t>hurtig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4152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PowerPoint 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7AEDA699A6046B28BDB03A4B3ACE5" ma:contentTypeVersion="19" ma:contentTypeDescription="Create a new document." ma:contentTypeScope="" ma:versionID="0bfae579b5daebdb6e8fca23f36a0449">
  <xsd:schema xmlns:xsd="http://www.w3.org/2001/XMLSchema" xmlns:xs="http://www.w3.org/2001/XMLSchema" xmlns:p="http://schemas.microsoft.com/office/2006/metadata/properties" xmlns:ns1="http://schemas.microsoft.com/sharepoint/v3" xmlns:ns2="7d4bd1a6-963b-4ce5-9d6a-82f9bec88dc5" xmlns:ns3="d40e101a-1fec-4fbd-a9d0-ed41492f4cd8" targetNamespace="http://schemas.microsoft.com/office/2006/metadata/properties" ma:root="true" ma:fieldsID="3385377e91034a35d99aea4934408bc8" ns1:_="" ns2:_="" ns3:_="">
    <xsd:import namespace="http://schemas.microsoft.com/sharepoint/v3"/>
    <xsd:import namespace="7d4bd1a6-963b-4ce5-9d6a-82f9bec88dc5"/>
    <xsd:import namespace="d40e101a-1fec-4fbd-a9d0-ed41492f4c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nitials" minOccurs="0"/>
                <xsd:element ref="ns3:Semester" minOccurs="0"/>
                <xsd:element ref="ns3:Indhol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bd1a6-963b-4ce5-9d6a-82f9bec88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e101a-1fec-4fbd-a9d0-ed41492f4cd8" elementFormDefault="qualified">
    <xsd:import namespace="http://schemas.microsoft.com/office/2006/documentManagement/types"/>
    <xsd:import namespace="http://schemas.microsoft.com/office/infopath/2007/PartnerControls"/>
    <xsd:element name="Initials" ma:index="10" nillable="true" ma:displayName="Flow" ma:internalName="Initials">
      <xsd:simpleType>
        <xsd:restriction base="dms:Text">
          <xsd:maxLength value="255"/>
        </xsd:restriction>
      </xsd:simpleType>
    </xsd:element>
    <xsd:element name="Semester" ma:index="12" nillable="true" ma:displayName="Semester" ma:internalName="Semester">
      <xsd:simpleType>
        <xsd:restriction base="dms:Text">
          <xsd:maxLength value="255"/>
        </xsd:restriction>
      </xsd:simpleType>
    </xsd:element>
    <xsd:element name="Indhold" ma:index="13" nillable="true" ma:displayName="Indhold" ma:internalName="Indhold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hold xmlns="d40e101a-1fec-4fbd-a9d0-ed41492f4cd8" xsi:nil="true"/>
    <Initials xmlns="d40e101a-1fec-4fbd-a9d0-ed41492f4cd8" xsi:nil="true"/>
    <Semester xmlns="d40e101a-1fec-4fbd-a9d0-ed41492f4cd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1CC672-697C-4419-AA45-215A93225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bd1a6-963b-4ce5-9d6a-82f9bec88dc5"/>
    <ds:schemaRef ds:uri="d40e101a-1fec-4fbd-a9d0-ed41492f4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7D096F-B383-4491-8317-BCA23AAF9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30E0B-F526-4823-AF02-5DFC70ECBBE8}">
  <ds:schemaRefs>
    <ds:schemaRef ds:uri="http://schemas.microsoft.com/office/2006/metadata/properties"/>
    <ds:schemaRef ds:uri="http://schemas.microsoft.com/office/infopath/2007/PartnerControls"/>
    <ds:schemaRef ds:uri="d40e101a-1fec-4fbd-a9d0-ed41492f4cd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700</Words>
  <Application>Microsoft Macintosh PowerPoint</Application>
  <PresentationFormat>Custom</PresentationFormat>
  <Paragraphs>98</Paragraphs>
  <Slides>13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Verdana</vt:lpstr>
      <vt:lpstr>Wingdings</vt:lpstr>
      <vt:lpstr>Cphbusiness PowerPoint skabelon</vt:lpstr>
      <vt:lpstr>PowerPoint Presentation</vt:lpstr>
      <vt:lpstr>Fagligt i uge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Kasper Oesterbye</cp:lastModifiedBy>
  <cp:revision>7</cp:revision>
  <dcterms:modified xsi:type="dcterms:W3CDTF">2018-02-05T11:10:15Z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0x01010050E7AEDA699A6046B28BDB03A4B3ACE5</vt:lpwstr>
  </property>
</Properties>
</file>